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864256352"/>
        <c:axId val="864249688"/>
        <c:axId val="0"/>
      </c:bar3DChart>
      <c:catAx>
        <c:axId val="864256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4249688"/>
        <c:crosses val="autoZero"/>
        <c:auto val="1"/>
        <c:lblAlgn val="ctr"/>
        <c:lblOffset val="100"/>
        <c:noMultiLvlLbl val="0"/>
      </c:catAx>
      <c:valAx>
        <c:axId val="86424968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4256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524000" y="7581900"/>
            <a:ext cx="30480000" cy="26898600"/>
          </a:xfrm>
          <a:prstGeom prst="roundRect">
            <a:avLst>
              <a:gd name="adj" fmla="val 3005"/>
            </a:avLst>
          </a:prstGeom>
          <a:solidFill>
            <a:srgbClr val="FFFFFF">
              <a:alpha val="7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7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1457652080"/>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2249804839"/>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98C8ACC-EED4-4D0D-B3C8-26E529C16C3C}"/>
</file>

<file path=customXml/itemProps2.xml><?xml version="1.0" encoding="utf-8"?>
<ds:datastoreItem xmlns:ds="http://schemas.openxmlformats.org/officeDocument/2006/customXml" ds:itemID="{702F1015-4ACD-45F0-9354-47054315E517}"/>
</file>

<file path=customXml/itemProps3.xml><?xml version="1.0" encoding="utf-8"?>
<ds:datastoreItem xmlns:ds="http://schemas.openxmlformats.org/officeDocument/2006/customXml" ds:itemID="{9CBE85C0-ECDF-4170-A1BF-CA0712ECD518}"/>
</file>

<file path=docProps/app.xml><?xml version="1.0" encoding="utf-8"?>
<Properties xmlns="http://schemas.openxmlformats.org/officeDocument/2006/extended-properties" xmlns:vt="http://schemas.openxmlformats.org/officeDocument/2006/docPropsVTypes">
  <Template/>
  <TotalTime>377</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35</cp:revision>
  <dcterms:created xsi:type="dcterms:W3CDTF">2012-03-16T16:35:55Z</dcterms:created>
  <dcterms:modified xsi:type="dcterms:W3CDTF">2017-04-06T15:25:06Z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